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78" autoAdjust="0"/>
    <p:restoredTop sz="86380" autoAdjust="0"/>
  </p:normalViewPr>
  <p:slideViewPr>
    <p:cSldViewPr>
      <p:cViewPr varScale="1">
        <p:scale>
          <a:sx n="73" d="100"/>
          <a:sy n="73" d="100"/>
        </p:scale>
        <p:origin x="-19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45BDF-7704-4282-9763-FB42FC4F0703}" type="datetimeFigureOut">
              <a:rPr lang="el-GR" smtClean="0"/>
              <a:pPr/>
              <a:t>29/12/2021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B417B-A9AF-44F2-B022-A085B4D6940F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Ζω καλύτερα-Ευ ζην</a:t>
            </a:r>
            <a:endParaRPr lang="el-GR" dirty="0"/>
          </a:p>
        </p:txBody>
      </p:sp>
      <p:sp>
        <p:nvSpPr>
          <p:cNvPr id="4" name="3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Υγιείς σχέσεις ανάμεσα στα φύλλα</a:t>
            </a:r>
            <a:endParaRPr lang="el-G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ΣΤΟΧΟΙ ΤΟΥ ΠΡΟΓΡΑΜΜΑΤΟΣ</a:t>
            </a: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115328" cy="4525963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Α. Να ερμηνεύσει και να κατανοήσει την αξία των συμμαθητών / τριών ως συνεργάτες .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Β. Να μετασχηματίσουν τα προσωπικά τους βιώματα μέσα από βιωματικές ασκήσεις (Δημιουργικότητα), να συνεργαστούν (Συνεργασία).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Γ.  Να αξιοποιήσουν κατάλληλα μέσα ώστε να επικοινωνήσουν μεταξύ τους για τη δημιουργία της ομάδας με έναν βιωματικό τρόπο.</a:t>
            </a:r>
          </a:p>
          <a:p>
            <a:r>
              <a:rPr lang="el-GR" dirty="0" smtClean="0">
                <a:solidFill>
                  <a:srgbClr val="C00000"/>
                </a:solidFill>
              </a:rPr>
              <a:t> </a:t>
            </a:r>
          </a:p>
          <a:p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1428759"/>
          </a:xfrm>
        </p:spPr>
        <p:txBody>
          <a:bodyPr/>
          <a:lstStyle/>
          <a:p>
            <a:r>
              <a:rPr lang="el-GR" dirty="0" smtClean="0"/>
              <a:t>ΔΕΞΙΟΤΗΤΕΣ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357430"/>
            <a:ext cx="6400800" cy="3571900"/>
          </a:xfrm>
        </p:spPr>
        <p:txBody>
          <a:bodyPr>
            <a:normAutofit/>
          </a:bodyPr>
          <a:lstStyle/>
          <a:p>
            <a:r>
              <a:rPr lang="el-GR" sz="9600" dirty="0" smtClean="0">
                <a:solidFill>
                  <a:srgbClr val="C00000"/>
                </a:solidFill>
              </a:rPr>
              <a:t> </a:t>
            </a:r>
            <a:endParaRPr lang="el-GR" dirty="0" smtClean="0">
              <a:solidFill>
                <a:srgbClr val="C00000"/>
              </a:solidFill>
            </a:endParaRPr>
          </a:p>
          <a:p>
            <a:r>
              <a:rPr lang="el-GR" b="1" dirty="0" smtClean="0"/>
              <a:t> </a:t>
            </a:r>
            <a:endParaRPr lang="el-GR" dirty="0" smtClean="0"/>
          </a:p>
          <a:p>
            <a:r>
              <a:rPr lang="el-GR" dirty="0" smtClean="0"/>
              <a:t> </a:t>
            </a:r>
          </a:p>
          <a:p>
            <a:endParaRPr lang="el-GR" dirty="0"/>
          </a:p>
        </p:txBody>
      </p:sp>
      <p:sp>
        <p:nvSpPr>
          <p:cNvPr id="5" name="4 - Ορθογώνιο"/>
          <p:cNvSpPr/>
          <p:nvPr/>
        </p:nvSpPr>
        <p:spPr>
          <a:xfrm>
            <a:off x="1428728" y="2000240"/>
            <a:ext cx="65008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chemeClr val="bg1"/>
                </a:solidFill>
              </a:rPr>
              <a:t>Δεξιότητες- 1</a:t>
            </a:r>
            <a:r>
              <a:rPr lang="el-GR" b="1" baseline="30000" dirty="0" smtClean="0">
                <a:solidFill>
                  <a:schemeClr val="bg1"/>
                </a:solidFill>
              </a:rPr>
              <a:t>ος</a:t>
            </a:r>
            <a:r>
              <a:rPr lang="el-GR" b="1" dirty="0" smtClean="0">
                <a:solidFill>
                  <a:schemeClr val="bg1"/>
                </a:solidFill>
              </a:rPr>
              <a:t> κύκλος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Δημιουργικότητα,Επικοινωνία</a:t>
            </a:r>
            <a:r>
              <a:rPr lang="el-GR" dirty="0" smtClean="0">
                <a:solidFill>
                  <a:schemeClr val="bg1"/>
                </a:solidFill>
              </a:rPr>
              <a:t>, Κριτική Σκέψη, Συνεργασία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Δεξιότητες- 2</a:t>
            </a:r>
            <a:r>
              <a:rPr lang="el-GR" b="1" baseline="30000" dirty="0" smtClean="0">
                <a:solidFill>
                  <a:schemeClr val="bg1"/>
                </a:solidFill>
              </a:rPr>
              <a:t>ος</a:t>
            </a:r>
            <a:r>
              <a:rPr lang="el-GR" b="1" dirty="0" smtClean="0">
                <a:solidFill>
                  <a:schemeClr val="bg1"/>
                </a:solidFill>
              </a:rPr>
              <a:t> κύκλος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err="1" smtClean="0">
                <a:solidFill>
                  <a:schemeClr val="bg1"/>
                </a:solidFill>
              </a:rPr>
              <a:t>Αυτομέριμνα</a:t>
            </a:r>
            <a:r>
              <a:rPr lang="el-GR" dirty="0" smtClean="0">
                <a:solidFill>
                  <a:schemeClr val="bg1"/>
                </a:solidFill>
              </a:rPr>
              <a:t>, ανθεκτικότητα, </a:t>
            </a:r>
            <a:r>
              <a:rPr lang="el-GR" dirty="0" err="1" smtClean="0">
                <a:solidFill>
                  <a:schemeClr val="bg1"/>
                </a:solidFill>
              </a:rPr>
              <a:t>ενσυναίσθηση</a:t>
            </a:r>
            <a:r>
              <a:rPr lang="el-GR" dirty="0" smtClean="0">
                <a:solidFill>
                  <a:schemeClr val="bg1"/>
                </a:solidFill>
              </a:rPr>
              <a:t> και ευαισθησία, κοινωνικές δεξιότητες, οργανωτική ικανότητα, προσαρμοστικότητα, πρωτοβουλία, υπευθυνότητα</a:t>
            </a:r>
          </a:p>
          <a:p>
            <a:r>
              <a:rPr lang="el-GR" b="1" dirty="0" smtClean="0">
                <a:solidFill>
                  <a:schemeClr val="bg1"/>
                </a:solidFill>
              </a:rPr>
              <a:t> 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b="1" dirty="0" smtClean="0">
                <a:solidFill>
                  <a:schemeClr val="bg1"/>
                </a:solidFill>
              </a:rPr>
              <a:t>Δεξιότητες- 3</a:t>
            </a:r>
            <a:r>
              <a:rPr lang="el-GR" b="1" baseline="30000" dirty="0" smtClean="0">
                <a:solidFill>
                  <a:schemeClr val="bg1"/>
                </a:solidFill>
              </a:rPr>
              <a:t>ος</a:t>
            </a:r>
            <a:r>
              <a:rPr lang="el-GR" b="1" dirty="0" smtClean="0">
                <a:solidFill>
                  <a:schemeClr val="bg1"/>
                </a:solidFill>
              </a:rPr>
              <a:t> κύκλος</a:t>
            </a:r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chemeClr val="bg1"/>
                </a:solidFill>
              </a:rPr>
              <a:t>Επίλυση προβλημάτων,  στρατηγική σκέψη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 </a:t>
            </a:r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000628" y="357166"/>
            <a:ext cx="3786214" cy="621510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Οι μαθητές προσπαθούν να βρουν το όνομα της ομάδας τους και να συντάξουν το </a:t>
            </a:r>
            <a:r>
              <a:rPr lang="el-GR" dirty="0" err="1" smtClean="0"/>
              <a:t>΄΄συμβόλαιο΄΄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με τους κανόνες</a:t>
            </a:r>
            <a:br>
              <a:rPr lang="el-GR" dirty="0" smtClean="0"/>
            </a:br>
            <a:r>
              <a:rPr lang="el-GR" dirty="0" smtClean="0"/>
              <a:t>της.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2000240"/>
            <a:ext cx="6400800" cy="4357718"/>
          </a:xfrm>
        </p:spPr>
        <p:txBody>
          <a:bodyPr>
            <a:normAutofit/>
          </a:bodyPr>
          <a:lstStyle/>
          <a:p>
            <a:endParaRPr lang="el-GR" sz="9600" dirty="0" smtClean="0">
              <a:solidFill>
                <a:schemeClr val="bg2"/>
              </a:solidFill>
            </a:endParaRPr>
          </a:p>
          <a:p>
            <a:r>
              <a:rPr lang="el-GR" sz="9600" dirty="0" smtClean="0">
                <a:solidFill>
                  <a:schemeClr val="bg2"/>
                </a:solidFill>
              </a:rPr>
              <a:t> </a:t>
            </a:r>
          </a:p>
          <a:p>
            <a:endParaRPr lang="el-GR" dirty="0"/>
          </a:p>
        </p:txBody>
      </p:sp>
      <p:pic>
        <p:nvPicPr>
          <p:cNvPr id="5" name="Picture 3" descr="C:\Users\user\Downloads\IMG_20211202_125721_resized_20211229_1238495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857652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G_20211216_111747_resized_20211229_12385121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600200"/>
            <a:ext cx="3071834" cy="4525963"/>
          </a:xfrm>
          <a:prstGeom prst="rect">
            <a:avLst/>
          </a:prstGeom>
          <a:noFill/>
        </p:spPr>
      </p:pic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4000500" y="274638"/>
            <a:ext cx="4686300" cy="5011737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1027" name="Picture 3" descr="C:\Users\user\Downloads\IMG_20211202_125734_resized_20211229_1238509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214290"/>
            <a:ext cx="4714890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6248" y="274638"/>
            <a:ext cx="4400552" cy="529750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2050" name="Picture 2" descr="C:\Users\user\Downloads\IMG_20211202_125728_resized_20211229_1238506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357298"/>
            <a:ext cx="3394472" cy="4525963"/>
          </a:xfrm>
          <a:prstGeom prst="rect">
            <a:avLst/>
          </a:prstGeom>
          <a:noFill/>
        </p:spPr>
      </p:pic>
      <p:pic>
        <p:nvPicPr>
          <p:cNvPr id="2051" name="Picture 3" descr="C:\Users\user\Downloads\IMG_20211202_130024_resized_20211229_1238500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85728"/>
            <a:ext cx="4429156" cy="5343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95</Words>
  <Application>Microsoft Office PowerPoint</Application>
  <PresentationFormat>Προβολή στην οθόνη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Ζω καλύτερα-Ευ ζην</vt:lpstr>
      <vt:lpstr>ΣΤΟΧΟΙ ΤΟΥ ΠΡΟΓΡΑΜΜΑΤΟΣ</vt:lpstr>
      <vt:lpstr>ΔΕΞΙΟΤΗΤΕΣ</vt:lpstr>
      <vt:lpstr>Οι μαθητές προσπαθούν να βρουν το όνομα της ομάδας τους και να συντάξουν το ΄΄συμβόλαιο΄΄ με τους κανόνες της.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5</cp:revision>
  <dcterms:created xsi:type="dcterms:W3CDTF">2021-12-23T09:57:23Z</dcterms:created>
  <dcterms:modified xsi:type="dcterms:W3CDTF">2021-12-29T13:36:24Z</dcterms:modified>
</cp:coreProperties>
</file>